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7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13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9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0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2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1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8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5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8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6C34-62C7-4009-8372-CA614B1D1A68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59E9-D2E9-42D9-B3D5-EECE3CCE9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4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Paper 1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Section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10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Marks and 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40 marks </a:t>
            </a:r>
          </a:p>
          <a:p>
            <a:pPr lvl="1"/>
            <a:r>
              <a:rPr lang="en-GB" dirty="0" smtClean="0"/>
              <a:t>24 marks for AO5</a:t>
            </a:r>
          </a:p>
          <a:p>
            <a:pPr lvl="1"/>
            <a:r>
              <a:rPr lang="en-GB" dirty="0" smtClean="0"/>
              <a:t>16 marks for AO6</a:t>
            </a:r>
          </a:p>
          <a:p>
            <a:pPr lvl="1"/>
            <a:endParaRPr lang="en-GB" dirty="0"/>
          </a:p>
          <a:p>
            <a:r>
              <a:rPr lang="en-GB" dirty="0" smtClean="0"/>
              <a:t>40 minutes writing</a:t>
            </a:r>
          </a:p>
          <a:p>
            <a:r>
              <a:rPr lang="en-GB" dirty="0" smtClean="0"/>
              <a:t>5 minutes planning.</a:t>
            </a:r>
          </a:p>
        </p:txBody>
      </p:sp>
    </p:spTree>
    <p:extLst>
      <p:ext uri="{BB962C8B-B14F-4D97-AF65-F5344CB8AC3E}">
        <p14:creationId xmlns:p14="http://schemas.microsoft.com/office/powerpoint/2010/main" val="172981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or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choice of two questions</a:t>
            </a:r>
          </a:p>
          <a:p>
            <a:pPr lvl="1"/>
            <a:r>
              <a:rPr lang="en-GB" dirty="0" smtClean="0"/>
              <a:t>Narrative or narrative</a:t>
            </a:r>
          </a:p>
          <a:p>
            <a:pPr lvl="1"/>
            <a:r>
              <a:rPr lang="en-GB" dirty="0" smtClean="0"/>
              <a:t>Description or description</a:t>
            </a:r>
          </a:p>
          <a:p>
            <a:pPr lvl="1"/>
            <a:r>
              <a:rPr lang="en-GB" dirty="0" smtClean="0"/>
              <a:t>Narrative or description</a:t>
            </a:r>
          </a:p>
          <a:p>
            <a:pPr lvl="1"/>
            <a:endParaRPr lang="en-GB" dirty="0"/>
          </a:p>
          <a:p>
            <a:r>
              <a:rPr lang="en-GB" dirty="0" smtClean="0"/>
              <a:t>A narrative will have a story.</a:t>
            </a:r>
          </a:p>
          <a:p>
            <a:r>
              <a:rPr lang="en-GB" dirty="0" smtClean="0"/>
              <a:t>A description will focus on details but nothing will really happen.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07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AO1 – Identify and select relevant information (question 1)</a:t>
            </a:r>
          </a:p>
          <a:p>
            <a:endParaRPr lang="en-GB" dirty="0"/>
          </a:p>
          <a:p>
            <a:r>
              <a:rPr lang="en-GB" dirty="0" smtClean="0"/>
              <a:t>AO2 – Comment on and analyse language in texts (question 2)</a:t>
            </a:r>
          </a:p>
          <a:p>
            <a:endParaRPr lang="en-GB" dirty="0"/>
          </a:p>
          <a:p>
            <a:r>
              <a:rPr lang="en-GB" dirty="0" smtClean="0"/>
              <a:t>AO2 – Comment on and analyse structure in texts (question 3)</a:t>
            </a:r>
          </a:p>
          <a:p>
            <a:endParaRPr lang="en-GB" dirty="0"/>
          </a:p>
          <a:p>
            <a:r>
              <a:rPr lang="en-GB" dirty="0" smtClean="0"/>
              <a:t>AO4 – Evaluate texts (question 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Marks and 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40 marks</a:t>
            </a:r>
          </a:p>
          <a:p>
            <a:endParaRPr lang="en-GB" dirty="0"/>
          </a:p>
          <a:p>
            <a:r>
              <a:rPr lang="en-GB" dirty="0" smtClean="0"/>
              <a:t>40 minutes writing</a:t>
            </a:r>
          </a:p>
          <a:p>
            <a:endParaRPr lang="en-GB" dirty="0"/>
          </a:p>
          <a:p>
            <a:r>
              <a:rPr lang="en-GB" dirty="0" smtClean="0"/>
              <a:t>15 minutes reading and planning.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7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List FOUR things. </a:t>
            </a:r>
          </a:p>
          <a:p>
            <a:endParaRPr lang="en-GB" dirty="0"/>
          </a:p>
          <a:p>
            <a:r>
              <a:rPr lang="en-GB" dirty="0" smtClean="0"/>
              <a:t>4 marks</a:t>
            </a:r>
          </a:p>
          <a:p>
            <a:r>
              <a:rPr lang="en-GB" dirty="0" smtClean="0"/>
              <a:t>4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84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 language.</a:t>
            </a:r>
          </a:p>
          <a:p>
            <a:endParaRPr lang="en-GB" dirty="0"/>
          </a:p>
          <a:p>
            <a:r>
              <a:rPr lang="en-GB" dirty="0" smtClean="0"/>
              <a:t>2 x PELE</a:t>
            </a:r>
          </a:p>
          <a:p>
            <a:endParaRPr lang="en-GB" dirty="0"/>
          </a:p>
          <a:p>
            <a:r>
              <a:rPr lang="en-GB" dirty="0" smtClean="0"/>
              <a:t>8 marks</a:t>
            </a:r>
          </a:p>
          <a:p>
            <a:r>
              <a:rPr lang="en-GB" dirty="0" smtClean="0"/>
              <a:t>8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7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 structure</a:t>
            </a:r>
          </a:p>
          <a:p>
            <a:endParaRPr lang="en-GB" dirty="0"/>
          </a:p>
          <a:p>
            <a:r>
              <a:rPr lang="en-GB" dirty="0" smtClean="0"/>
              <a:t>3 x PEE</a:t>
            </a:r>
          </a:p>
          <a:p>
            <a:endParaRPr lang="en-GB" dirty="0"/>
          </a:p>
          <a:p>
            <a:r>
              <a:rPr lang="en-GB" dirty="0" smtClean="0"/>
              <a:t>8 marks</a:t>
            </a:r>
          </a:p>
          <a:p>
            <a:r>
              <a:rPr lang="en-GB" dirty="0" smtClean="0"/>
              <a:t>8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Evaluate the opinion/statement in the question</a:t>
            </a:r>
          </a:p>
          <a:p>
            <a:endParaRPr lang="en-GB" dirty="0"/>
          </a:p>
          <a:p>
            <a:r>
              <a:rPr lang="en-GB" dirty="0" smtClean="0"/>
              <a:t>4 x PELE</a:t>
            </a:r>
          </a:p>
          <a:p>
            <a:endParaRPr lang="en-GB" dirty="0"/>
          </a:p>
          <a:p>
            <a:r>
              <a:rPr lang="en-GB" dirty="0" smtClean="0"/>
              <a:t>Avoid I, me, my, etc. </a:t>
            </a:r>
          </a:p>
          <a:p>
            <a:endParaRPr lang="en-GB" dirty="0"/>
          </a:p>
          <a:p>
            <a:r>
              <a:rPr lang="en-GB" dirty="0" smtClean="0"/>
              <a:t>16 marks</a:t>
            </a:r>
          </a:p>
          <a:p>
            <a:r>
              <a:rPr lang="en-GB" dirty="0" smtClean="0"/>
              <a:t>16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966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Paper 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Section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83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AO5 – Content, organisation, audience and purpose.</a:t>
            </a:r>
          </a:p>
          <a:p>
            <a:endParaRPr lang="en-GB" dirty="0"/>
          </a:p>
          <a:p>
            <a:r>
              <a:rPr lang="en-GB" dirty="0" smtClean="0"/>
              <a:t>AO6 – Technical accuracy, varied vocabulary, varied punctuation, varied sentence length.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25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Language Paper 1</vt:lpstr>
      <vt:lpstr>Assessment Objectives</vt:lpstr>
      <vt:lpstr>Marks and Timings</vt:lpstr>
      <vt:lpstr>Question 1</vt:lpstr>
      <vt:lpstr>Question 2</vt:lpstr>
      <vt:lpstr>Question 3</vt:lpstr>
      <vt:lpstr>Question 4</vt:lpstr>
      <vt:lpstr>Language Paper 1</vt:lpstr>
      <vt:lpstr>Assessment Objectives</vt:lpstr>
      <vt:lpstr>Marks and Timings</vt:lpstr>
      <vt:lpstr>Narrative or Description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Paper 1</dc:title>
  <dc:creator>Scarlett Straw</dc:creator>
  <cp:lastModifiedBy>Scarlett Straw</cp:lastModifiedBy>
  <cp:revision>2</cp:revision>
  <dcterms:created xsi:type="dcterms:W3CDTF">2017-05-26T09:39:24Z</dcterms:created>
  <dcterms:modified xsi:type="dcterms:W3CDTF">2017-05-26T09:44:03Z</dcterms:modified>
</cp:coreProperties>
</file>